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61" r:id="rId4"/>
    <p:sldId id="260" r:id="rId5"/>
    <p:sldId id="259" r:id="rId6"/>
    <p:sldId id="258" r:id="rId7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5" autoAdjust="0"/>
    <p:restoredTop sz="94660"/>
  </p:normalViewPr>
  <p:slideViewPr>
    <p:cSldViewPr snapToGrid="0" snapToObjects="1">
      <p:cViewPr>
        <p:scale>
          <a:sx n="85" d="100"/>
          <a:sy n="85" d="100"/>
        </p:scale>
        <p:origin x="-2808" y="-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81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14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1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75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12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75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26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93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26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00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9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3DC17-FFAF-9B44-9716-DF0B951399DB}" type="datetimeFigureOut">
              <a:rPr lang="de-DE" smtClean="0"/>
              <a:t>04.10.16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E3D6B-25AE-F540-A5FE-66D9F104E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41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Luther_Rose_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6067" y="-785665"/>
            <a:ext cx="9713886" cy="647592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Luther_Rose_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50" cy="5143500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4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2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Luther_Rose_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6067" y="-785665"/>
            <a:ext cx="9713886" cy="647592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Luther_Rose_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50" cy="5143500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4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Luther_Rose_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6067" y="-785665"/>
            <a:ext cx="9713886" cy="647592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Luther_Rose_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50" cy="5143500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4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73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Luther_Rose_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6067" y="-785665"/>
            <a:ext cx="9713886" cy="647592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Luther_Rose_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50" cy="5143500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4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5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Luther_Rose_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6067" y="-785665"/>
            <a:ext cx="9713886" cy="647592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Luther_Rose_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50" cy="5143500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4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4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Luther_Rose_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6067" y="-785665"/>
            <a:ext cx="9713886" cy="647592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Bild 3" descr="Luther_Rose_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50" cy="5143500"/>
          </a:xfrm>
          <a:prstGeom prst="rect">
            <a:avLst/>
          </a:prstGeom>
        </p:spPr>
      </p:pic>
      <p:pic>
        <p:nvPicPr>
          <p:cNvPr id="5" name="Bild 4" descr="Luther_Rose_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0" y="0"/>
            <a:ext cx="77152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5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Bildschirmpräsentation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wekstatt.digitale medienproduktion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Ralf Happel</dc:creator>
  <cp:lastModifiedBy>Ralf Happel</cp:lastModifiedBy>
  <cp:revision>4</cp:revision>
  <dcterms:created xsi:type="dcterms:W3CDTF">2016-10-04T20:49:20Z</dcterms:created>
  <dcterms:modified xsi:type="dcterms:W3CDTF">2016-10-04T21:12:56Z</dcterms:modified>
</cp:coreProperties>
</file>